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2" r:id="rId5"/>
    <p:sldId id="264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79715-47A9-46F8-BD9B-4EA5737B575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C023B-114E-464E-A14B-2825FC990C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Cartoon Cute Childrens Day Background Design, Cartoon, Color, Lovel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8298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04800" y="3048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TRƯỜNG MẦM NON HOA QUỲNH</a:t>
            </a:r>
            <a:endParaRPr lang="en-US" sz="3600" b="1" kern="10" dirty="0" smtClean="0">
              <a:ln w="9525">
                <a:noFill/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Lớp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Gấu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Bông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 19-24 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0000CC"/>
                </a:solidFill>
                <a:latin typeface="Times New Roman"/>
                <a:cs typeface="Times New Roman"/>
              </a:rPr>
              <a:t>tháng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00CC"/>
              </a:solidFill>
              <a:latin typeface="Times New Roman"/>
              <a:cs typeface="Times New Roman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1600200"/>
            <a:ext cx="784860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B050"/>
                </a:solidFill>
                <a:latin typeface="Times New Roman"/>
                <a:cs typeface="Times New Roman"/>
              </a:rPr>
              <a:t>GIÁO ÁN</a:t>
            </a:r>
          </a:p>
          <a:p>
            <a:pPr algn="ctr"/>
            <a:r>
              <a:rPr lang="en-US" sz="44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B050"/>
                </a:solidFill>
                <a:latin typeface="Times New Roman"/>
                <a:cs typeface="Times New Roman"/>
              </a:rPr>
              <a:t>PHÁT TRIỂN NHẬN THỨC</a:t>
            </a:r>
            <a:r>
              <a:rPr lang="en-US" sz="40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:</a:t>
            </a:r>
          </a:p>
          <a:p>
            <a:pPr algn="ctr"/>
            <a:r>
              <a:rPr lang="en-US" sz="48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Một</a:t>
            </a:r>
            <a:r>
              <a:rPr lang="en-US" sz="48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số</a:t>
            </a:r>
            <a:r>
              <a:rPr lang="en-US" sz="48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bộ</a:t>
            </a:r>
            <a:r>
              <a:rPr lang="en-US" sz="48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phận</a:t>
            </a:r>
            <a:r>
              <a:rPr lang="en-US" sz="48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cơ</a:t>
            </a:r>
            <a:r>
              <a:rPr lang="en-US" sz="48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48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thể</a:t>
            </a:r>
            <a:r>
              <a:rPr lang="en-US" sz="48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</a:p>
          <a:p>
            <a:pPr algn="ctr"/>
            <a:r>
              <a:rPr lang="en-US" sz="48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Mắt,mũi,miệng</a:t>
            </a:r>
            <a:endParaRPr lang="en-US" sz="4800" b="1" kern="10" dirty="0" smtClean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algn="ctr"/>
            <a:endParaRPr lang="en-US" sz="4800" b="1" kern="10" dirty="0" smtClean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09800" y="4572000"/>
            <a:ext cx="518160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600" b="1" kern="10" dirty="0" err="1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Giáo</a:t>
            </a:r>
            <a:r>
              <a:rPr lang="en-US" sz="36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viên</a:t>
            </a:r>
            <a:r>
              <a:rPr lang="en-US" sz="36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: </a:t>
            </a:r>
            <a:r>
              <a:rPr lang="en-US" sz="3600" b="1" kern="10" dirty="0" err="1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Vũ</a:t>
            </a:r>
            <a:r>
              <a:rPr lang="en-US" sz="36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Thị</a:t>
            </a:r>
            <a:r>
              <a:rPr lang="en-US" sz="3600" b="1" kern="10" dirty="0" smtClean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 Thu</a:t>
            </a:r>
            <a:endParaRPr lang="en-US" sz="3600" dirty="0">
              <a:ln w="9525">
                <a:solidFill>
                  <a:schemeClr val="tx1"/>
                </a:solidFill>
                <a:round/>
                <a:headEnd/>
                <a:tailEnd/>
              </a:ln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ết quả hình ảnh cho khung hình powerpoint cua pinterest mam no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28600" y="685800"/>
            <a:ext cx="8534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1.Mục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sz="5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b="1" dirty="0" smtClean="0">
                <a:solidFill>
                  <a:srgbClr val="0000CC"/>
                </a:solidFill>
                <a:latin typeface="+mj-lt"/>
              </a:rPr>
              <a:t>Nhận biết tên một vài bộ phận của cơ thể: mắt, mũi,miệng</a:t>
            </a:r>
            <a:r>
              <a:rPr lang="en-US" sz="5400" b="1" dirty="0" smtClean="0">
                <a:solidFill>
                  <a:srgbClr val="0000CC"/>
                </a:solidFill>
                <a:latin typeface="+mj-lt"/>
                <a:cs typeface="Times New Roman" pitchFamily="18" charset="0"/>
              </a:rPr>
              <a:t>.</a:t>
            </a:r>
            <a:endParaRPr lang="en-US" sz="54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ful Cute Sky Candy Childrens Day Background, Colorful Background, Hand Painted Background, Holiday Background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62000" y="685800"/>
            <a:ext cx="7315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2.Phương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200" y="1524000"/>
            <a:ext cx="8382000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14400" algn="l"/>
              </a:tabLst>
            </a:pP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mắt,mũi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r>
              <a:rPr lang="en-US" sz="44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r>
              <a:rPr kumimoji="0" lang="en-US" sz="4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en-US" sz="4400" b="1" i="0" u="none" strike="noStrike" cap="none" normalizeH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Chơi</a:t>
            </a:r>
            <a:r>
              <a:rPr kumimoji="0" lang="en-US" sz="4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với</a:t>
            </a:r>
            <a:r>
              <a:rPr kumimoji="0" lang="en-US" sz="4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búp</a:t>
            </a:r>
            <a:r>
              <a:rPr kumimoji="0" lang="en-US" sz="4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bê</a:t>
            </a:r>
            <a:r>
              <a:rPr kumimoji="0" lang="en-US" sz="4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mỗi</a:t>
            </a:r>
            <a:r>
              <a:rPr kumimoji="0" lang="en-US" sz="4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bé</a:t>
            </a:r>
            <a:r>
              <a:rPr kumimoji="0" lang="en-US" sz="4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1 </a:t>
            </a:r>
            <a:r>
              <a:rPr kumimoji="0" lang="en-US" sz="4400" b="1" i="0" u="none" strike="noStrike" cap="none" normalizeH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em</a:t>
            </a:r>
            <a:endParaRPr kumimoji="0" lang="en-US" sz="4400" b="1" i="0" u="none" strike="noStrike" cap="none" normalizeH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</a:tabLst>
            </a:pPr>
            <a:r>
              <a:rPr kumimoji="0" lang="en-US" sz="4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búp</a:t>
            </a:r>
            <a:r>
              <a:rPr kumimoji="0" lang="en-US" sz="4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bê</a:t>
            </a:r>
            <a:endParaRPr kumimoji="0" lang="en-US" sz="4400" b="1" i="0" u="none" strike="noStrike" cap="none" normalizeH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14400" algn="l"/>
              </a:tabLst>
            </a:pPr>
            <a:endParaRPr kumimoji="0" lang="en-U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Kết quả hình ảnh cho đôi mắt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3733800"/>
            <a:ext cx="1905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Kết quả hình ảnh cho cái mũi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3733800"/>
            <a:ext cx="196923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Content Placeholder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29400" y="3810000"/>
            <a:ext cx="2209800" cy="1600200"/>
          </a:xfrm>
          <a:prstGeom prst="rect">
            <a:avLst/>
          </a:prstGeo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ết quả hình ảnh cho khung hình powerpoint cua pinterest mam no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0" y="0"/>
            <a:ext cx="89154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r>
              <a:rPr lang="en-US" sz="4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4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-Chơi trên cơ thể bé: chơi cả lớp.</a:t>
            </a:r>
          </a:p>
          <a:p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Mắt </a:t>
            </a:r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4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 trẻ chỉ vào mắt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vi-VN" sz="4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Mũi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4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iệng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đâu?</a:t>
            </a:r>
          </a:p>
          <a:p>
            <a:endParaRPr lang="en-US" sz="4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Kết quả hình ảnh cho đôi mắt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28194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Kết quả hình ảnh cho cái mũi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43400" y="4267200"/>
            <a:ext cx="1752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05400" y="5181600"/>
            <a:ext cx="1676400" cy="959069"/>
          </a:xfrm>
          <a:prstGeom prst="rect">
            <a:avLst/>
          </a:prstGeom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ết quả hình ảnh cho khung hình powerpoint cua pinterest mam no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0" y="0"/>
            <a:ext cx="8915400" cy="8586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6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2:</a:t>
            </a:r>
          </a:p>
          <a:p>
            <a:r>
              <a:rPr lang="en-US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Chơi trên búp bê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bế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M</a:t>
            </a:r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ỗi trẻ chọn 1 con búp bê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lớp,sau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Mắt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+ M</a:t>
            </a:r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ũi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đâu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?=&gt;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mắt,mũi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* Kết thúc : cho bé chơi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bế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búp bê</a:t>
            </a:r>
            <a:r>
              <a:rPr lang="en-US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 chơi sau đó cất vào đúng chỗ.</a:t>
            </a:r>
            <a:endParaRPr lang="en-US" sz="36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en-US" sz="36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28600" y="762000"/>
            <a:ext cx="8610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NI-Times" pitchFamily="2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NI-Times" pitchFamily="2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sz="1400" b="1" dirty="0">
              <a:latin typeface="VNI-Times" pitchFamily="2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NI-Times" pitchFamily="2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NI-Times" pitchFamily="2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sz="1400" b="1" dirty="0">
              <a:latin typeface="VNI-Times" pitchFamily="2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236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35</cp:revision>
  <dcterms:created xsi:type="dcterms:W3CDTF">2019-10-13T05:02:15Z</dcterms:created>
  <dcterms:modified xsi:type="dcterms:W3CDTF">2020-11-03T11:59:05Z</dcterms:modified>
</cp:coreProperties>
</file>